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5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47A"/>
    <a:srgbClr val="CC00CC"/>
    <a:srgbClr val="B8FAC1"/>
    <a:srgbClr val="7BF58C"/>
    <a:srgbClr val="41F15A"/>
    <a:srgbClr val="097A18"/>
    <a:srgbClr val="04320B"/>
    <a:srgbClr val="0080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211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6944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8436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 smtClean="0"/>
              <a:t>Formatvorlagen des Textmasters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5408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50221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94561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86571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5771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0865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1080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7697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0439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4336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980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2926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1638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6507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C09B3C5-D24B-4B6D-AD60-9ED0CC7D1D8D}" type="datetimeFigureOut">
              <a:rPr lang="de-DE" smtClean="0"/>
              <a:t>10.02.2023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CD6E5-E2F9-4544-ABE6-F9002025EE1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79354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66F47A"/>
            </a:gs>
            <a:gs pos="100000">
              <a:srgbClr val="097A1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ERSII Webseite</a:t>
            </a:r>
            <a:endParaRPr lang="de-DE" dirty="0">
              <a:solidFill>
                <a:schemeClr val="tx1">
                  <a:lumMod val="8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Unterseite mit Informationen</a:t>
            </a:r>
            <a:endParaRPr lang="de-DE" dirty="0">
              <a:solidFill>
                <a:schemeClr val="tx1">
                  <a:lumMod val="85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796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5"/>
                    </a14:imgEffect>
                    <a14:imgEffect>
                      <a14:saturation sa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1112703" y="341522"/>
            <a:ext cx="53321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8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IDEE</a:t>
            </a:r>
            <a:endParaRPr lang="de-DE" sz="8800" dirty="0">
              <a:solidFill>
                <a:schemeClr val="tx1">
                  <a:lumMod val="8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299990" y="2258458"/>
            <a:ext cx="102126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de-DE" sz="40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  <a:sym typeface="Wingdings" panose="05000000000000000000" pitchFamily="2" charset="2"/>
              </a:rPr>
              <a:t>Schulwebseite war unübersichtlich</a:t>
            </a: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de-DE" sz="40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  <a:sym typeface="Wingdings" panose="05000000000000000000" pitchFamily="2" charset="2"/>
              </a:rPr>
              <a:t>Familien finden sich nicht zurecht</a:t>
            </a: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de-DE" sz="40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  <a:sym typeface="Wingdings" panose="05000000000000000000" pitchFamily="2" charset="2"/>
              </a:rPr>
              <a:t>Webseite sah nicht schön aus</a:t>
            </a:r>
            <a:endParaRPr lang="de-DE" sz="4000" dirty="0">
              <a:solidFill>
                <a:schemeClr val="tx1">
                  <a:lumMod val="85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148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5"/>
                    </a14:imgEffect>
                    <a14:imgEffect>
                      <a14:saturation sa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1112703" y="341522"/>
            <a:ext cx="53321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8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ZIEL</a:t>
            </a:r>
            <a:endParaRPr lang="de-DE" sz="8800" dirty="0">
              <a:solidFill>
                <a:schemeClr val="tx1">
                  <a:lumMod val="8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1299990" y="2258458"/>
            <a:ext cx="102126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de-DE" sz="40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Die Webseite übersichtlich und schön gestalten</a:t>
            </a: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de-DE" sz="40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Die Bedienung der Webseite vereinfachen</a:t>
            </a:r>
            <a:endParaRPr lang="de-DE" sz="4000" dirty="0">
              <a:solidFill>
                <a:schemeClr val="tx1">
                  <a:lumMod val="85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663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  <a14:imgEffect>
                      <a14:sharpenSoften amount="-50000"/>
                    </a14:imgEffect>
                    <a14:imgEffect>
                      <a14:saturation sa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1112703" y="341522"/>
            <a:ext cx="53321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8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GRUPPE</a:t>
            </a:r>
            <a:endParaRPr lang="de-DE" sz="8800" dirty="0">
              <a:solidFill>
                <a:schemeClr val="tx1">
                  <a:lumMod val="8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299990" y="2258458"/>
            <a:ext cx="1021263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40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Vincent: Programmierung / Design  </a:t>
            </a:r>
          </a:p>
          <a:p>
            <a:pPr>
              <a:lnSpc>
                <a:spcPct val="150000"/>
              </a:lnSpc>
            </a:pPr>
            <a:r>
              <a:rPr lang="de-DE" sz="40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Anisa: Inhalte erstellen / Design </a:t>
            </a:r>
          </a:p>
          <a:p>
            <a:pPr>
              <a:lnSpc>
                <a:spcPct val="150000"/>
              </a:lnSpc>
            </a:pPr>
            <a:r>
              <a:rPr lang="de-DE" sz="40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Faris: Inhalte erstellen / Design </a:t>
            </a:r>
          </a:p>
          <a:p>
            <a:pPr>
              <a:lnSpc>
                <a:spcPct val="150000"/>
              </a:lnSpc>
            </a:pPr>
            <a:r>
              <a:rPr lang="de-DE" sz="40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Leo: Programmierung / Design / Inhalt</a:t>
            </a:r>
          </a:p>
          <a:p>
            <a:pPr>
              <a:lnSpc>
                <a:spcPct val="150000"/>
              </a:lnSpc>
            </a:pPr>
            <a:endParaRPr lang="de-DE" sz="4000" dirty="0">
              <a:solidFill>
                <a:srgbClr val="CC00CC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13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5"/>
                    </a14:imgEffect>
                    <a14:imgEffect>
                      <a14:sharpenSoften amount="-50000"/>
                    </a14:imgEffect>
                    <a14:imgEffect>
                      <a14:saturation sat="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1112702" y="341522"/>
            <a:ext cx="101161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8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GRUPPENFINDUNG</a:t>
            </a:r>
            <a:endParaRPr lang="de-DE" sz="8800" dirty="0">
              <a:solidFill>
                <a:schemeClr val="tx1">
                  <a:lumMod val="8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299990" y="2258458"/>
            <a:ext cx="1021263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40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Vincent und Leo haben sich mit der Idee zusammengetan.</a:t>
            </a:r>
          </a:p>
          <a:p>
            <a:pPr>
              <a:lnSpc>
                <a:spcPct val="150000"/>
              </a:lnSpc>
            </a:pPr>
            <a:r>
              <a:rPr lang="de-DE" sz="4000" dirty="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Danach haben sie Faris und </a:t>
            </a:r>
            <a:r>
              <a:rPr lang="de-DE" sz="4000" smtClean="0">
                <a:solidFill>
                  <a:schemeClr val="tx1">
                    <a:lumMod val="85000"/>
                  </a:schemeClr>
                </a:solidFill>
                <a:latin typeface="Bahnschrift SemiBold" panose="020B0502040204020203" pitchFamily="34" charset="0"/>
              </a:rPr>
              <a:t>Anisa eingeladen,</a:t>
            </a:r>
            <a:endParaRPr lang="de-DE" sz="4000" dirty="0">
              <a:solidFill>
                <a:schemeClr val="tx1">
                  <a:lumMod val="85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91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75</Words>
  <Application>Microsoft Office PowerPoint</Application>
  <PresentationFormat>Breitbild</PresentationFormat>
  <Paragraphs>17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1" baseType="lpstr">
      <vt:lpstr>Arial</vt:lpstr>
      <vt:lpstr>Bahnschrift SemiBold</vt:lpstr>
      <vt:lpstr>Century Gothic</vt:lpstr>
      <vt:lpstr>Wingdings</vt:lpstr>
      <vt:lpstr>Wingdings 3</vt:lpstr>
      <vt:lpstr>Ion</vt:lpstr>
      <vt:lpstr>ERSII Webseite</vt:lpstr>
      <vt:lpstr>PowerPoint-Präsentation</vt:lpstr>
      <vt:lpstr>PowerPoint-Präsentation</vt:lpstr>
      <vt:lpstr>PowerPoint-Präsentation</vt:lpstr>
      <vt:lpstr>PowerPoint-Präsentation</vt:lpstr>
    </vt:vector>
  </TitlesOfParts>
  <Company>Stadtschulamt Frankfurt am Main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ERSII Webseite</dc:title>
  <dc:creator>Leo Jacquemin</dc:creator>
  <cp:lastModifiedBy>Leo Jacquemin</cp:lastModifiedBy>
  <cp:revision>7</cp:revision>
  <dcterms:created xsi:type="dcterms:W3CDTF">2023-02-10T08:08:17Z</dcterms:created>
  <dcterms:modified xsi:type="dcterms:W3CDTF">2023-02-10T08:57:57Z</dcterms:modified>
</cp:coreProperties>
</file>

<file path=docProps/thumbnail.jpeg>
</file>